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2" d="100"/>
          <a:sy n="82" d="100"/>
        </p:scale>
        <p:origin x="-102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823F182-9BB8-4DDE-8405-7898F1716378}" type="datetimeFigureOut">
              <a:rPr lang="pl-PL" smtClean="0"/>
              <a:t>2021-12-23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78CF70B-A463-4603-B6E9-0001B4D0020F}"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23F182-9BB8-4DDE-8405-7898F1716378}" type="datetimeFigureOut">
              <a:rPr lang="pl-PL" smtClean="0"/>
              <a:t>2021-12-23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78CF70B-A463-4603-B6E9-0001B4D0020F}"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23F182-9BB8-4DDE-8405-7898F1716378}" type="datetimeFigureOut">
              <a:rPr lang="pl-PL" smtClean="0"/>
              <a:t>2021-12-23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78CF70B-A463-4603-B6E9-0001B4D0020F}"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23F182-9BB8-4DDE-8405-7898F1716378}" type="datetimeFigureOut">
              <a:rPr lang="pl-PL" smtClean="0"/>
              <a:t>2021-12-23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78CF70B-A463-4603-B6E9-0001B4D0020F}"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23F182-9BB8-4DDE-8405-7898F1716378}" type="datetimeFigureOut">
              <a:rPr lang="pl-PL" smtClean="0"/>
              <a:t>2021-12-23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78CF70B-A463-4603-B6E9-0001B4D0020F}"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823F182-9BB8-4DDE-8405-7898F1716378}" type="datetimeFigureOut">
              <a:rPr lang="pl-PL" smtClean="0"/>
              <a:t>2021-12-23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678CF70B-A463-4603-B6E9-0001B4D0020F}"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23F182-9BB8-4DDE-8405-7898F1716378}" type="datetimeFigureOut">
              <a:rPr lang="pl-PL" smtClean="0"/>
              <a:t>2021-12-23</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678CF70B-A463-4603-B6E9-0001B4D0020F}"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23F182-9BB8-4DDE-8405-7898F1716378}" type="datetimeFigureOut">
              <a:rPr lang="pl-PL" smtClean="0"/>
              <a:t>2021-12-23</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678CF70B-A463-4603-B6E9-0001B4D0020F}"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23F182-9BB8-4DDE-8405-7898F1716378}" type="datetimeFigureOut">
              <a:rPr lang="pl-PL" smtClean="0"/>
              <a:t>2021-12-23</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678CF70B-A463-4603-B6E9-0001B4D0020F}"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23F182-9BB8-4DDE-8405-7898F1716378}" type="datetimeFigureOut">
              <a:rPr lang="pl-PL" smtClean="0"/>
              <a:t>2021-12-23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678CF70B-A463-4603-B6E9-0001B4D0020F}" type="slidenum">
              <a:rPr lang="pl-PL" smtClean="0"/>
              <a:t>‹#›</a:t>
            </a:fld>
            <a:endParaRPr lang="pl-PL"/>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8823F182-9BB8-4DDE-8405-7898F1716378}" type="datetimeFigureOut">
              <a:rPr lang="pl-PL" smtClean="0"/>
              <a:t>2021-12-23</a:t>
            </a:fld>
            <a:endParaRPr lang="pl-PL"/>
          </a:p>
        </p:txBody>
      </p:sp>
      <p:sp>
        <p:nvSpPr>
          <p:cNvPr id="9" name="Slide Number Placeholder 8"/>
          <p:cNvSpPr>
            <a:spLocks noGrp="1"/>
          </p:cNvSpPr>
          <p:nvPr>
            <p:ph type="sldNum" sz="quarter" idx="11"/>
          </p:nvPr>
        </p:nvSpPr>
        <p:spPr/>
        <p:txBody>
          <a:bodyPr/>
          <a:lstStyle/>
          <a:p>
            <a:fld id="{678CF70B-A463-4603-B6E9-0001B4D0020F}" type="slidenum">
              <a:rPr lang="pl-PL" smtClean="0"/>
              <a:t>‹#›</a:t>
            </a:fld>
            <a:endParaRPr lang="pl-PL"/>
          </a:p>
        </p:txBody>
      </p:sp>
      <p:sp>
        <p:nvSpPr>
          <p:cNvPr id="10" name="Footer Placeholder 9"/>
          <p:cNvSpPr>
            <a:spLocks noGrp="1"/>
          </p:cNvSpPr>
          <p:nvPr>
            <p:ph type="ftr" sz="quarter" idx="12"/>
          </p:nvPr>
        </p:nvSpPr>
        <p:spPr/>
        <p:txBody>
          <a:bodyPr/>
          <a:lstStyle/>
          <a:p>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78CF70B-A463-4603-B6E9-0001B4D0020F}" type="slidenum">
              <a:rPr lang="pl-PL" smtClean="0"/>
              <a:t>‹#›</a:t>
            </a:fld>
            <a:endParaRPr lang="pl-PL"/>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pl-PL"/>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8823F182-9BB8-4DDE-8405-7898F1716378}" type="datetimeFigureOut">
              <a:rPr lang="pl-PL" smtClean="0"/>
              <a:t>2021-12-23</a:t>
            </a:fld>
            <a:endParaRPr lang="pl-PL"/>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4"/>
            <a:ext cx="7543800" cy="4094311"/>
          </a:xfrm>
        </p:spPr>
        <p:txBody>
          <a:bodyPr/>
          <a:lstStyle/>
          <a:p>
            <a:r>
              <a:rPr lang="pl-PL" dirty="0"/>
              <a:t>Jak dbać o siebie podczas świąt?</a:t>
            </a:r>
          </a:p>
        </p:txBody>
      </p:sp>
      <p:sp>
        <p:nvSpPr>
          <p:cNvPr id="3" name="Subtitle 2"/>
          <p:cNvSpPr>
            <a:spLocks noGrp="1"/>
          </p:cNvSpPr>
          <p:nvPr>
            <p:ph type="subTitle" idx="1"/>
          </p:nvPr>
        </p:nvSpPr>
        <p:spPr/>
        <p:txBody>
          <a:bodyPr/>
          <a:lstStyle/>
          <a:p>
            <a:pPr algn="r"/>
            <a:r>
              <a:rPr lang="pl-PL" dirty="0"/>
              <a:t>Czyli: jak ważny jest komfort </a:t>
            </a:r>
            <a:r>
              <a:rPr lang="pl-PL" dirty="0" smtClean="0"/>
              <a:t>psychiczny.</a:t>
            </a:r>
            <a:endParaRPr lang="pl-PL"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99992" y="198201"/>
            <a:ext cx="2982754" cy="2178032"/>
          </a:xfrm>
          <a:prstGeom prst="rect">
            <a:avLst/>
          </a:prstGeom>
          <a:noFill/>
          <a:ln w="9525">
            <a:solidFill>
              <a:schemeClr val="tx1"/>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pic>
      <p:pic>
        <p:nvPicPr>
          <p:cNvPr id="2050" name="Picture 2" descr="C:\Users\User\Desktop\LOGO\ssp72logonowe-20170412T092410Z-001\ssp72logonowe\logo klasyczne zolto-nieb 120x12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4674" y="1981659"/>
            <a:ext cx="648072" cy="6480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82240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pl-PL"/>
          </a:p>
        </p:txBody>
      </p:sp>
      <p:sp>
        <p:nvSpPr>
          <p:cNvPr id="3" name="Content Placeholder 2"/>
          <p:cNvSpPr>
            <a:spLocks noGrp="1"/>
          </p:cNvSpPr>
          <p:nvPr>
            <p:ph idx="1"/>
          </p:nvPr>
        </p:nvSpPr>
        <p:spPr/>
        <p:txBody>
          <a:bodyPr/>
          <a:lstStyle/>
          <a:p>
            <a:r>
              <a:rPr lang="pl-PL" sz="2400" dirty="0"/>
              <a:t>Nadszedł czas na zdobienie ciasteczek! Czubkiem języka obliżmy podniebienie, jakbyśmy lukrowali pierniczki. Namalujmy na podniebieniu: oczka, buzię i cukrowe guziczki.</a:t>
            </a:r>
          </a:p>
          <a:p>
            <a:r>
              <a:rPr lang="pl-PL" sz="2400" dirty="0"/>
              <a:t>Musimy pamiętać o pakowaniu prezentów – zwijamy język w rulonik, a potem czubkiem języka na podniebieniu rysujemy kokardkę.</a:t>
            </a:r>
          </a:p>
          <a:p>
            <a:r>
              <a:rPr lang="pl-PL" sz="2400" dirty="0"/>
              <a:t>Kiedy wszystko jest już gotowe możemy wypatrywać pierwszej gwiazdki na niebie – czubkiem języka na podniebieniu narysujmy gwiazdkę.</a:t>
            </a:r>
          </a:p>
          <a:p>
            <a:pPr marL="114300" indent="0">
              <a:buNone/>
            </a:pPr>
            <a:endParaRPr lang="pl-PL" dirty="0"/>
          </a:p>
        </p:txBody>
      </p:sp>
    </p:spTree>
    <p:extLst>
      <p:ext uri="{BB962C8B-B14F-4D97-AF65-F5344CB8AC3E}">
        <p14:creationId xmlns:p14="http://schemas.microsoft.com/office/powerpoint/2010/main" val="1581925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pl-PL"/>
          </a:p>
        </p:txBody>
      </p:sp>
      <p:sp>
        <p:nvSpPr>
          <p:cNvPr id="3" name="Content Placeholder 2"/>
          <p:cNvSpPr>
            <a:spLocks noGrp="1"/>
          </p:cNvSpPr>
          <p:nvPr>
            <p:ph idx="1"/>
          </p:nvPr>
        </p:nvSpPr>
        <p:spPr/>
        <p:txBody>
          <a:bodyPr/>
          <a:lstStyle/>
          <a:p>
            <a:r>
              <a:rPr lang="pl-PL" sz="2400" dirty="0"/>
              <a:t>Jak będziemy cierpliwi to może uda nam się wysłuchać dzwonków sań Świętego Mikołaja - Kląskaj językiem, jak renifer pędzący w zaprzęgu Świętego Mikołaja. Najpierw powoli, potem coraz szybciej!</a:t>
            </a:r>
          </a:p>
          <a:p>
            <a:r>
              <a:rPr lang="pl-PL" sz="2400" dirty="0"/>
              <a:t>Po zjedzeniu wigilijnej kolacji i pysznego świątecznego ciasta obliżmy dokładnie usta!</a:t>
            </a:r>
          </a:p>
          <a:p>
            <a:r>
              <a:rPr lang="pl-PL" sz="2400" dirty="0"/>
              <a:t>Jak już Święty Mikołaj zostawi prezenty pod choinką spróbujmy je wszystkie policzyć – nabieramy powietrze nosem, na jednym oddechu wypowiadamy tekst rymowanki: „Pędzi Mikołaj z reniferami, wiezie worek z prezentami: 1, 2, 3, 4, 5, 6…”</a:t>
            </a:r>
          </a:p>
          <a:p>
            <a:pPr marL="114300" indent="0">
              <a:buNone/>
            </a:pPr>
            <a:endParaRPr lang="pl-PL" dirty="0"/>
          </a:p>
        </p:txBody>
      </p:sp>
    </p:spTree>
    <p:extLst>
      <p:ext uri="{BB962C8B-B14F-4D97-AF65-F5344CB8AC3E}">
        <p14:creationId xmlns:p14="http://schemas.microsoft.com/office/powerpoint/2010/main" val="3628169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pl-PL"/>
          </a:p>
        </p:txBody>
      </p:sp>
      <p:sp>
        <p:nvSpPr>
          <p:cNvPr id="3" name="Content Placeholder 2"/>
          <p:cNvSpPr>
            <a:spLocks noGrp="1"/>
          </p:cNvSpPr>
          <p:nvPr>
            <p:ph idx="1"/>
          </p:nvPr>
        </p:nvSpPr>
        <p:spPr/>
        <p:txBody>
          <a:bodyPr/>
          <a:lstStyle/>
          <a:p>
            <a:r>
              <a:rPr lang="pl-PL" sz="2800" dirty="0"/>
              <a:t>Na koniec wieczoru usiądźmy wszyscy razem i głośno zaśpiewajmy kolędy – nucimy „la…la…la”.</a:t>
            </a:r>
          </a:p>
          <a:p>
            <a:r>
              <a:rPr lang="pl-PL" sz="2800" dirty="0"/>
              <a:t>Kiedy wszyscy odejdą już od stołu możemy pogasić światła i zdmuchnąć świece – dmuchamy na płomień świecy, tak aby płomień świecy pochylił się ale nie zgasł. Powtórzmy trzy razy i zgaśmy świeczkę dmuchnięciem!</a:t>
            </a:r>
          </a:p>
          <a:p>
            <a:pPr marL="114300" indent="0">
              <a:buNone/>
            </a:pPr>
            <a:endParaRPr lang="pl-PL" dirty="0"/>
          </a:p>
          <a:p>
            <a:endParaRPr lang="pl-PL" dirty="0"/>
          </a:p>
        </p:txBody>
      </p:sp>
    </p:spTree>
    <p:extLst>
      <p:ext uri="{BB962C8B-B14F-4D97-AF65-F5344CB8AC3E}">
        <p14:creationId xmlns:p14="http://schemas.microsoft.com/office/powerpoint/2010/main" val="3738731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077072"/>
            <a:ext cx="7620000" cy="1791072"/>
          </a:xfrm>
        </p:spPr>
        <p:txBody>
          <a:bodyPr/>
          <a:lstStyle/>
          <a:p>
            <a:pPr algn="r"/>
            <a:r>
              <a:rPr lang="pl-PL" sz="2000" b="1" dirty="0" smtClean="0"/>
              <a:t>Pamiętajmy o sobie podczas nadchodzących świąt!</a:t>
            </a:r>
            <a:br>
              <a:rPr lang="pl-PL" sz="2000" b="1" dirty="0" smtClean="0"/>
            </a:br>
            <a:r>
              <a:rPr lang="pl-PL" sz="2000" b="1" dirty="0" smtClean="0"/>
              <a:t/>
            </a:r>
            <a:br>
              <a:rPr lang="pl-PL" sz="2000" b="1" dirty="0" smtClean="0"/>
            </a:br>
            <a:r>
              <a:rPr lang="pl-PL" sz="2000" b="1" dirty="0" smtClean="0"/>
              <a:t>Wszystkiego dobrego w te święta życzy </a:t>
            </a:r>
            <a:r>
              <a:rPr lang="pl-PL" sz="2000" b="1" dirty="0"/>
              <a:t>W</a:t>
            </a:r>
            <a:r>
              <a:rPr lang="pl-PL" sz="2000" b="1" dirty="0" smtClean="0"/>
              <a:t>am zespół psychologiczno – logopedyczny! </a:t>
            </a:r>
            <a:endParaRPr lang="pl-PL" sz="2000" b="1" dirty="0"/>
          </a:p>
        </p:txBody>
      </p:sp>
    </p:spTree>
    <p:extLst>
      <p:ext uri="{BB962C8B-B14F-4D97-AF65-F5344CB8AC3E}">
        <p14:creationId xmlns:p14="http://schemas.microsoft.com/office/powerpoint/2010/main" val="3985443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80728"/>
            <a:ext cx="7620000" cy="4800600"/>
          </a:xfrm>
        </p:spPr>
        <p:txBody>
          <a:bodyPr/>
          <a:lstStyle/>
          <a:p>
            <a:r>
              <a:rPr lang="pl-PL" sz="3200" dirty="0"/>
              <a:t>W okresie przedświątecznym, a także podczas Świąt Bożego Narodzenia, kiedy zwykle spotykamy się w większym gronie z rodziną, przyjaciółmi, pamiętajmy, aby dbać o własne zdrowie i komfort psychiczny</a:t>
            </a:r>
            <a:r>
              <a:rPr lang="pl-PL" sz="3200" dirty="0" smtClean="0"/>
              <a:t>.</a:t>
            </a:r>
          </a:p>
          <a:p>
            <a:pPr marL="114300" indent="0">
              <a:buNone/>
            </a:pPr>
            <a:endParaRPr lang="pl-PL" sz="3200" dirty="0"/>
          </a:p>
          <a:p>
            <a:r>
              <a:rPr lang="pl-PL" sz="3200" dirty="0"/>
              <a:t>Co warto robić? </a:t>
            </a:r>
          </a:p>
          <a:p>
            <a:pPr marL="114300" indent="0">
              <a:buNone/>
            </a:pPr>
            <a:endParaRPr lang="pl-PL" dirty="0"/>
          </a:p>
        </p:txBody>
      </p:sp>
    </p:spTree>
    <p:extLst>
      <p:ext uri="{BB962C8B-B14F-4D97-AF65-F5344CB8AC3E}">
        <p14:creationId xmlns:p14="http://schemas.microsoft.com/office/powerpoint/2010/main" val="3107988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b="1" dirty="0"/>
              <a:t>Wysypiaj się</a:t>
            </a:r>
            <a:r>
              <a:rPr lang="pl-PL" dirty="0"/>
              <a:t/>
            </a:r>
            <a:br>
              <a:rPr lang="pl-PL" dirty="0"/>
            </a:br>
            <a:endParaRPr lang="pl-PL" dirty="0"/>
          </a:p>
        </p:txBody>
      </p:sp>
      <p:sp>
        <p:nvSpPr>
          <p:cNvPr id="3" name="Content Placeholder 2"/>
          <p:cNvSpPr>
            <a:spLocks noGrp="1"/>
          </p:cNvSpPr>
          <p:nvPr>
            <p:ph idx="1"/>
          </p:nvPr>
        </p:nvSpPr>
        <p:spPr/>
        <p:txBody>
          <a:bodyPr/>
          <a:lstStyle/>
          <a:p>
            <a:r>
              <a:rPr lang="pl-PL" sz="3200" dirty="0"/>
              <a:t>Brak snu wzmacnia negatywne, emocjonalne skutki destrukcyjnych </a:t>
            </a:r>
            <a:r>
              <a:rPr lang="pl-PL" sz="3200" dirty="0" smtClean="0"/>
              <a:t>wydarzeń;</a:t>
            </a:r>
            <a:endParaRPr lang="pl-PL" sz="3200" dirty="0"/>
          </a:p>
          <a:p>
            <a:r>
              <a:rPr lang="pl-PL" sz="3200" dirty="0"/>
              <a:t>Zmniejsza pozytywny wpływ innych, dobrych dla nas </a:t>
            </a:r>
            <a:r>
              <a:rPr lang="pl-PL" sz="3200" dirty="0" smtClean="0"/>
              <a:t>wydarzeń;</a:t>
            </a:r>
            <a:endParaRPr lang="pl-PL" sz="3200" dirty="0"/>
          </a:p>
          <a:p>
            <a:r>
              <a:rPr lang="pl-PL" sz="3200" dirty="0"/>
              <a:t>Po krótkim śnie ludzie stają się bardziej impulsywni i odczuwają mniej pozytywny wpływ na </a:t>
            </a:r>
            <a:r>
              <a:rPr lang="pl-PL" sz="3200" dirty="0" smtClean="0"/>
              <a:t>wydarzenia;</a:t>
            </a:r>
            <a:endParaRPr lang="pl-PL" sz="3200" dirty="0"/>
          </a:p>
          <a:p>
            <a:endParaRPr lang="pl-PL" dirty="0"/>
          </a:p>
          <a:p>
            <a:pPr marL="114300" indent="0">
              <a:buNone/>
            </a:pPr>
            <a:endParaRPr lang="pl-PL" dirty="0"/>
          </a:p>
        </p:txBody>
      </p:sp>
    </p:spTree>
    <p:extLst>
      <p:ext uri="{BB962C8B-B14F-4D97-AF65-F5344CB8AC3E}">
        <p14:creationId xmlns:p14="http://schemas.microsoft.com/office/powerpoint/2010/main" val="2802546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b="1" dirty="0"/>
              <a:t>Spędzaj czas świąt aktywnie</a:t>
            </a:r>
            <a:r>
              <a:rPr lang="pl-PL" dirty="0"/>
              <a:t/>
            </a:r>
            <a:br>
              <a:rPr lang="pl-PL" dirty="0"/>
            </a:br>
            <a:endParaRPr lang="pl-PL" dirty="0"/>
          </a:p>
        </p:txBody>
      </p:sp>
      <p:sp>
        <p:nvSpPr>
          <p:cNvPr id="3" name="Content Placeholder 2"/>
          <p:cNvSpPr>
            <a:spLocks noGrp="1"/>
          </p:cNvSpPr>
          <p:nvPr>
            <p:ph idx="1"/>
          </p:nvPr>
        </p:nvSpPr>
        <p:spPr/>
        <p:txBody>
          <a:bodyPr/>
          <a:lstStyle/>
          <a:p>
            <a:r>
              <a:rPr lang="pl-PL" sz="2800" dirty="0"/>
              <a:t>Nie musimy przebiegać pięciu kilometrów przez 10 minut, aby uzyskać korzyści dla psychiki z ćwiczeń. Okazuje się, że zaledwie 10-15 minut spaceru poprawia nastrój i daje uczucie </a:t>
            </a:r>
            <a:r>
              <a:rPr lang="pl-PL" sz="2800" dirty="0" smtClean="0"/>
              <a:t>spokoju;</a:t>
            </a:r>
            <a:endParaRPr lang="pl-PL" sz="2800" dirty="0"/>
          </a:p>
          <a:p>
            <a:r>
              <a:rPr lang="pl-PL" sz="2800" dirty="0"/>
              <a:t>Nawet chwilowa poprawa nastroju może pomóc nam lepiej poradzić sobie z rozczarowaniem i przetrwać czas przygotowań do świąt, związany często z pośpiechem i poczuciem „uciekającego” </a:t>
            </a:r>
            <a:r>
              <a:rPr lang="pl-PL" sz="2800" dirty="0" smtClean="0"/>
              <a:t>czasu;</a:t>
            </a:r>
            <a:endParaRPr lang="pl-PL" sz="2800" dirty="0"/>
          </a:p>
          <a:p>
            <a:pPr marL="114300" indent="0">
              <a:buNone/>
            </a:pPr>
            <a:endParaRPr lang="pl-PL" dirty="0"/>
          </a:p>
        </p:txBody>
      </p:sp>
    </p:spTree>
    <p:extLst>
      <p:ext uri="{BB962C8B-B14F-4D97-AF65-F5344CB8AC3E}">
        <p14:creationId xmlns:p14="http://schemas.microsoft.com/office/powerpoint/2010/main" val="2907604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sz="4400" b="1" dirty="0"/>
              <a:t>Rozwiąż problem samotności</a:t>
            </a:r>
            <a:r>
              <a:rPr lang="pl-PL" dirty="0"/>
              <a:t/>
            </a:r>
            <a:br>
              <a:rPr lang="pl-PL" dirty="0"/>
            </a:br>
            <a:endParaRPr lang="pl-PL" dirty="0"/>
          </a:p>
        </p:txBody>
      </p:sp>
      <p:sp>
        <p:nvSpPr>
          <p:cNvPr id="3" name="Content Placeholder 2"/>
          <p:cNvSpPr>
            <a:spLocks noGrp="1"/>
          </p:cNvSpPr>
          <p:nvPr>
            <p:ph idx="1"/>
          </p:nvPr>
        </p:nvSpPr>
        <p:spPr/>
        <p:txBody>
          <a:bodyPr/>
          <a:lstStyle/>
          <a:p>
            <a:r>
              <a:rPr lang="pl-PL" sz="2400" dirty="0"/>
              <a:t>Aby temu przeciwdziałać, postaraj się nawiązać  kontakt. Niezależnie od tego, czy jest to zwykła rozmowa telefoniczna, czy czat wideo, zaplanuj kilka rozmów. Pamiętaj, że nie tylko ty czujesz się samotny. Jeśli jest to bezpieczne, spotkaj się z przyjacielem gdzieś na zewnątrz i wybierz się na spacer.</a:t>
            </a:r>
          </a:p>
          <a:p>
            <a:endParaRPr lang="pl-PL" sz="2400" dirty="0"/>
          </a:p>
          <a:p>
            <a:r>
              <a:rPr lang="pl-PL" sz="2400" dirty="0"/>
              <a:t>Kontaktuj się z innymi - e-maile, SMS-y i media społecznościowe mogą być przydatne w takich chwilach. Wyślij zwykłe „co u Ciebie?” do kogoś, za kim tęsknisz. Prawdopodobnie też za tobą tęskni.</a:t>
            </a:r>
          </a:p>
          <a:p>
            <a:pPr marL="114300" indent="0">
              <a:buNone/>
            </a:pPr>
            <a:endParaRPr lang="pl-PL" dirty="0"/>
          </a:p>
        </p:txBody>
      </p:sp>
    </p:spTree>
    <p:extLst>
      <p:ext uri="{BB962C8B-B14F-4D97-AF65-F5344CB8AC3E}">
        <p14:creationId xmlns:p14="http://schemas.microsoft.com/office/powerpoint/2010/main" val="950411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sz="4000" b="1" dirty="0"/>
              <a:t>Odżywiaj się właściwie i dużo pij</a:t>
            </a:r>
            <a:r>
              <a:rPr lang="pl-PL" dirty="0"/>
              <a:t/>
            </a:r>
            <a:br>
              <a:rPr lang="pl-PL" dirty="0"/>
            </a:br>
            <a:endParaRPr lang="pl-PL" dirty="0"/>
          </a:p>
        </p:txBody>
      </p:sp>
      <p:sp>
        <p:nvSpPr>
          <p:cNvPr id="3" name="Content Placeholder 2"/>
          <p:cNvSpPr>
            <a:spLocks noGrp="1"/>
          </p:cNvSpPr>
          <p:nvPr>
            <p:ph idx="1"/>
          </p:nvPr>
        </p:nvSpPr>
        <p:spPr/>
        <p:txBody>
          <a:bodyPr>
            <a:normAutofit/>
          </a:bodyPr>
          <a:lstStyle/>
          <a:p>
            <a:r>
              <a:rPr lang="pl-PL" sz="3200" dirty="0"/>
              <a:t>Mając na uwadze zdrowe wzorce żywieniowe, zachowaj umiar w </a:t>
            </a:r>
            <a:r>
              <a:rPr lang="pl-PL" sz="3200" dirty="0" smtClean="0"/>
              <a:t>jedzeniu;</a:t>
            </a:r>
            <a:endParaRPr lang="pl-PL" sz="3200" dirty="0"/>
          </a:p>
          <a:p>
            <a:r>
              <a:rPr lang="pl-PL" sz="3200" dirty="0"/>
              <a:t>Dobrze odżywiaj się przed Bożym Narodzeniem i w kolejne dni po nim, to może pomóc nam zachować spokój i komfort </a:t>
            </a:r>
            <a:r>
              <a:rPr lang="pl-PL" sz="3200" dirty="0" smtClean="0"/>
              <a:t>psychiczny;</a:t>
            </a:r>
            <a:endParaRPr lang="pl-PL" sz="3200" dirty="0"/>
          </a:p>
        </p:txBody>
      </p:sp>
    </p:spTree>
    <p:extLst>
      <p:ext uri="{BB962C8B-B14F-4D97-AF65-F5344CB8AC3E}">
        <p14:creationId xmlns:p14="http://schemas.microsoft.com/office/powerpoint/2010/main" val="1996650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sz="4400" b="1" dirty="0"/>
              <a:t>Miej realistyczne oczekiwania</a:t>
            </a:r>
            <a:r>
              <a:rPr lang="pl-PL" dirty="0"/>
              <a:t/>
            </a:r>
            <a:br>
              <a:rPr lang="pl-PL" dirty="0"/>
            </a:br>
            <a:endParaRPr lang="pl-PL" dirty="0"/>
          </a:p>
        </p:txBody>
      </p:sp>
      <p:sp>
        <p:nvSpPr>
          <p:cNvPr id="3" name="Content Placeholder 2"/>
          <p:cNvSpPr>
            <a:spLocks noGrp="1"/>
          </p:cNvSpPr>
          <p:nvPr>
            <p:ph idx="1"/>
          </p:nvPr>
        </p:nvSpPr>
        <p:spPr/>
        <p:txBody>
          <a:bodyPr/>
          <a:lstStyle/>
          <a:p>
            <a:r>
              <a:rPr lang="pl-PL" sz="3200" dirty="0"/>
              <a:t>Ważne jest, aby prowadzić jasne i szczere rozmowy z członkami rodziny na temat tego, czego mogą się spodziewać w tym </a:t>
            </a:r>
            <a:r>
              <a:rPr lang="pl-PL" sz="3200" dirty="0" smtClean="0"/>
              <a:t>roku</a:t>
            </a:r>
            <a:r>
              <a:rPr lang="pl-PL" sz="3200" dirty="0"/>
              <a:t>;</a:t>
            </a:r>
          </a:p>
          <a:p>
            <a:r>
              <a:rPr lang="pl-PL" sz="3200" dirty="0"/>
              <a:t>Aby chronić własne zdrowie psychiczne, podejmij własną decyzję i nie daj się namówić na zrobienie czegoś, co uważasz za zbyt </a:t>
            </a:r>
            <a:r>
              <a:rPr lang="pl-PL" sz="3200" dirty="0" smtClean="0"/>
              <a:t>ryzykowne;</a:t>
            </a:r>
            <a:endParaRPr lang="pl-PL" sz="3200" dirty="0"/>
          </a:p>
          <a:p>
            <a:endParaRPr lang="pl-PL" dirty="0"/>
          </a:p>
        </p:txBody>
      </p:sp>
    </p:spTree>
    <p:extLst>
      <p:ext uri="{BB962C8B-B14F-4D97-AF65-F5344CB8AC3E}">
        <p14:creationId xmlns:p14="http://schemas.microsoft.com/office/powerpoint/2010/main" val="3377474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b="1" dirty="0"/>
              <a:t>Dodatkowo możesz: </a:t>
            </a:r>
            <a:r>
              <a:rPr lang="pl-PL" dirty="0"/>
              <a:t/>
            </a:r>
            <a:br>
              <a:rPr lang="pl-PL" dirty="0"/>
            </a:br>
            <a:endParaRPr lang="pl-PL" dirty="0"/>
          </a:p>
        </p:txBody>
      </p:sp>
      <p:sp>
        <p:nvSpPr>
          <p:cNvPr id="3" name="Content Placeholder 2"/>
          <p:cNvSpPr>
            <a:spLocks noGrp="1"/>
          </p:cNvSpPr>
          <p:nvPr>
            <p:ph idx="1"/>
          </p:nvPr>
        </p:nvSpPr>
        <p:spPr/>
        <p:txBody>
          <a:bodyPr/>
          <a:lstStyle/>
          <a:p>
            <a:r>
              <a:rPr lang="pl-PL" sz="2400" dirty="0"/>
              <a:t>Popracować nad asertywnością; </a:t>
            </a:r>
          </a:p>
          <a:p>
            <a:r>
              <a:rPr lang="pl-PL" sz="2400" dirty="0"/>
              <a:t>Zadbać o to, aby wszyscy uczestniczyli w przygotowaniach do Świąt</a:t>
            </a:r>
          </a:p>
          <a:p>
            <a:r>
              <a:rPr lang="pl-PL" sz="2400" dirty="0"/>
              <a:t>Nie porównuj się do innych – u każdego Święta mogą wyglądać inaczej</a:t>
            </a:r>
          </a:p>
          <a:p>
            <a:r>
              <a:rPr lang="pl-PL" sz="2400" dirty="0"/>
              <a:t>Pamiętaj o tym, aby skupić się na czasie z najbliższymi, a nie na tym, czy zdążycie przygotować i dopiąć wszystko na ostatni guzik</a:t>
            </a:r>
          </a:p>
          <a:p>
            <a:r>
              <a:rPr lang="pl-PL" sz="2400" dirty="0"/>
              <a:t>Odpuść – przede wszystkim sobie. Zasługujesz na odpoczynek i chwilę wytchnienia, które powinny gwarantować Święta! </a:t>
            </a:r>
          </a:p>
          <a:p>
            <a:pPr marL="114300" indent="0">
              <a:buNone/>
            </a:pPr>
            <a:endParaRPr lang="pl-PL" dirty="0"/>
          </a:p>
        </p:txBody>
      </p:sp>
    </p:spTree>
    <p:extLst>
      <p:ext uri="{BB962C8B-B14F-4D97-AF65-F5344CB8AC3E}">
        <p14:creationId xmlns:p14="http://schemas.microsoft.com/office/powerpoint/2010/main" val="948992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z="3200" b="1" dirty="0" smtClean="0"/>
              <a:t>A teraz coś innego – logopedia na święta!</a:t>
            </a:r>
            <a:endParaRPr lang="pl-PL" sz="3200" b="1" dirty="0"/>
          </a:p>
        </p:txBody>
      </p:sp>
      <p:sp>
        <p:nvSpPr>
          <p:cNvPr id="3" name="Content Placeholder 2"/>
          <p:cNvSpPr>
            <a:spLocks noGrp="1"/>
          </p:cNvSpPr>
          <p:nvPr>
            <p:ph idx="1"/>
          </p:nvPr>
        </p:nvSpPr>
        <p:spPr/>
        <p:txBody>
          <a:bodyPr/>
          <a:lstStyle/>
          <a:p>
            <a:r>
              <a:rPr lang="pl-PL" sz="2800" dirty="0"/>
              <a:t>W Wigilijny poranek podczas ubierania choinki czubkiem języka dotykajmy kolejnych ząbków. Za każdym dotknięciem zaświecą się światełka zdobiące choinkę. </a:t>
            </a:r>
          </a:p>
          <a:p>
            <a:r>
              <a:rPr lang="pl-PL" sz="2800" dirty="0"/>
              <a:t>Jak choinka jest już pięknie ustrojona to wszyscy zaczynają wielkie sprzątanie – językiem, jak miotłą, odkurzmy podniebienie i wszystkie zakamarki przy zębach u góry. </a:t>
            </a:r>
          </a:p>
          <a:p>
            <a:pPr marL="114300" indent="0">
              <a:buNone/>
            </a:pPr>
            <a:endParaRPr lang="pl-PL" dirty="0"/>
          </a:p>
        </p:txBody>
      </p:sp>
    </p:spTree>
    <p:extLst>
      <p:ext uri="{BB962C8B-B14F-4D97-AF65-F5344CB8AC3E}">
        <p14:creationId xmlns:p14="http://schemas.microsoft.com/office/powerpoint/2010/main" val="12570628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58</TotalTime>
  <Words>608</Words>
  <Application>Microsoft Office PowerPoint</Application>
  <PresentationFormat>Pokaz na ekranie (4:3)</PresentationFormat>
  <Paragraphs>40</Paragraphs>
  <Slides>13</Slides>
  <Notes>0</Notes>
  <HiddenSlides>0</HiddenSlides>
  <MMClips>0</MMClips>
  <ScaleCrop>false</ScaleCrop>
  <HeadingPairs>
    <vt:vector size="4" baseType="variant">
      <vt:variant>
        <vt:lpstr>Motyw</vt:lpstr>
      </vt:variant>
      <vt:variant>
        <vt:i4>1</vt:i4>
      </vt:variant>
      <vt:variant>
        <vt:lpstr>Tytuły slajdów</vt:lpstr>
      </vt:variant>
      <vt:variant>
        <vt:i4>13</vt:i4>
      </vt:variant>
    </vt:vector>
  </HeadingPairs>
  <TitlesOfParts>
    <vt:vector size="14" baseType="lpstr">
      <vt:lpstr>Adjacency</vt:lpstr>
      <vt:lpstr>Jak dbać o siebie podczas świąt?</vt:lpstr>
      <vt:lpstr>Prezentacja programu PowerPoint</vt:lpstr>
      <vt:lpstr>Wysypiaj się </vt:lpstr>
      <vt:lpstr>Spędzaj czas świąt aktywnie </vt:lpstr>
      <vt:lpstr>Rozwiąż problem samotności </vt:lpstr>
      <vt:lpstr>Odżywiaj się właściwie i dużo pij </vt:lpstr>
      <vt:lpstr>Miej realistyczne oczekiwania </vt:lpstr>
      <vt:lpstr>Dodatkowo możesz:  </vt:lpstr>
      <vt:lpstr>A teraz coś innego – logopedia na święta!</vt:lpstr>
      <vt:lpstr>Prezentacja programu PowerPoint</vt:lpstr>
      <vt:lpstr>Prezentacja programu PowerPoint</vt:lpstr>
      <vt:lpstr>Prezentacja programu PowerPoint</vt:lpstr>
      <vt:lpstr>Pamiętajmy o sobie podczas nadchodzących świąt!  Wszystkiego dobrego w te święta życzy Wam zespół psychologiczno – logopedyczny! </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Jak dbać o siebie podczas świąt?</dc:title>
  <dc:creator>Emilia Kulik</dc:creator>
  <cp:lastModifiedBy>SSP 72</cp:lastModifiedBy>
  <cp:revision>5</cp:revision>
  <dcterms:created xsi:type="dcterms:W3CDTF">2021-12-22T14:35:24Z</dcterms:created>
  <dcterms:modified xsi:type="dcterms:W3CDTF">2021-12-23T14:48:37Z</dcterms:modified>
</cp:coreProperties>
</file>